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9" r:id="rId10"/>
    <p:sldId id="265" r:id="rId11"/>
    <p:sldId id="268" r:id="rId12"/>
    <p:sldId id="266" r:id="rId13"/>
    <p:sldId id="267" r:id="rId14"/>
    <p:sldId id="270" r:id="rId15"/>
    <p:sldId id="271" r:id="rId16"/>
    <p:sldId id="275" r:id="rId17"/>
    <p:sldId id="272" r:id="rId18"/>
    <p:sldId id="273" r:id="rId19"/>
    <p:sldId id="276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E0615-1F2A-4415-BA3A-08838C14B1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F174548-C73B-483E-92ED-9AA67C531F5D}">
      <dgm:prSet/>
      <dgm:spPr/>
      <dgm:t>
        <a:bodyPr/>
        <a:lstStyle/>
        <a:p>
          <a:r>
            <a:rPr lang="en-US"/>
            <a:t>The name of a computer, printer, router, switch, X-Box, etc. on a network is an IP Address.</a:t>
          </a:r>
        </a:p>
      </dgm:t>
    </dgm:pt>
    <dgm:pt modelId="{5E269DF6-C3C5-4B73-B5AD-6F59C98CEBA3}" type="parTrans" cxnId="{8132E709-094F-494E-B177-93D8D2773DA6}">
      <dgm:prSet/>
      <dgm:spPr/>
      <dgm:t>
        <a:bodyPr/>
        <a:lstStyle/>
        <a:p>
          <a:endParaRPr lang="en-US"/>
        </a:p>
      </dgm:t>
    </dgm:pt>
    <dgm:pt modelId="{695B1168-EB5E-402F-BF69-674D83C0B58D}" type="sibTrans" cxnId="{8132E709-094F-494E-B177-93D8D2773DA6}">
      <dgm:prSet/>
      <dgm:spPr/>
      <dgm:t>
        <a:bodyPr/>
        <a:lstStyle/>
        <a:p>
          <a:endParaRPr lang="en-US"/>
        </a:p>
      </dgm:t>
    </dgm:pt>
    <dgm:pt modelId="{EBFA4680-206B-4696-9780-5A8C23A94027}">
      <dgm:prSet/>
      <dgm:spPr/>
      <dgm:t>
        <a:bodyPr/>
        <a:lstStyle/>
        <a:p>
          <a:r>
            <a:rPr lang="en-US"/>
            <a:t>In general, IP Addresses should represent only one computer in the world (they are unique).</a:t>
          </a:r>
        </a:p>
      </dgm:t>
    </dgm:pt>
    <dgm:pt modelId="{313D8E77-011E-4510-9876-A679BA8BE9EC}" type="parTrans" cxnId="{77F416F2-AE72-46AC-BC37-C3B0B2425737}">
      <dgm:prSet/>
      <dgm:spPr/>
      <dgm:t>
        <a:bodyPr/>
        <a:lstStyle/>
        <a:p>
          <a:endParaRPr lang="en-US"/>
        </a:p>
      </dgm:t>
    </dgm:pt>
    <dgm:pt modelId="{9557EE3C-7950-4E59-90B4-E608EC0EDA98}" type="sibTrans" cxnId="{77F416F2-AE72-46AC-BC37-C3B0B2425737}">
      <dgm:prSet/>
      <dgm:spPr/>
      <dgm:t>
        <a:bodyPr/>
        <a:lstStyle/>
        <a:p>
          <a:endParaRPr lang="en-US"/>
        </a:p>
      </dgm:t>
    </dgm:pt>
    <dgm:pt modelId="{67A359E3-4CA6-4E42-91C9-EC72304B6DF8}">
      <dgm:prSet/>
      <dgm:spPr/>
      <dgm:t>
        <a:bodyPr/>
        <a:lstStyle/>
        <a:p>
          <a:r>
            <a:rPr lang="en-US"/>
            <a:t>The front of the IP Address identifies the business where the computer is located, and the back identifies the specific computer in that business.</a:t>
          </a:r>
        </a:p>
      </dgm:t>
    </dgm:pt>
    <dgm:pt modelId="{FC1EEB73-F129-4440-9186-F010BB629752}" type="parTrans" cxnId="{E05048CD-8626-4A50-9067-B0262B077190}">
      <dgm:prSet/>
      <dgm:spPr/>
      <dgm:t>
        <a:bodyPr/>
        <a:lstStyle/>
        <a:p>
          <a:endParaRPr lang="en-US"/>
        </a:p>
      </dgm:t>
    </dgm:pt>
    <dgm:pt modelId="{1EE10764-1862-4042-B676-C23338709132}" type="sibTrans" cxnId="{E05048CD-8626-4A50-9067-B0262B077190}">
      <dgm:prSet/>
      <dgm:spPr/>
      <dgm:t>
        <a:bodyPr/>
        <a:lstStyle/>
        <a:p>
          <a:endParaRPr lang="en-US"/>
        </a:p>
      </dgm:t>
    </dgm:pt>
    <dgm:pt modelId="{77C1816D-94E4-46A0-B5FC-8E20D9FDBF60}">
      <dgm:prSet/>
      <dgm:spPr/>
      <dgm:t>
        <a:bodyPr/>
        <a:lstStyle/>
        <a:p>
          <a:r>
            <a:rPr lang="en-US"/>
            <a:t>There are two IP Addressing systems, IPv4 and IPv6, but we will be focusing on IPv4, as that is the best place to start.</a:t>
          </a:r>
        </a:p>
      </dgm:t>
    </dgm:pt>
    <dgm:pt modelId="{CA74DB50-9DAD-443C-AC59-77902FD2F493}" type="parTrans" cxnId="{6BA944FE-0945-4C53-A896-53A9CCACC4A4}">
      <dgm:prSet/>
      <dgm:spPr/>
      <dgm:t>
        <a:bodyPr/>
        <a:lstStyle/>
        <a:p>
          <a:endParaRPr lang="en-US"/>
        </a:p>
      </dgm:t>
    </dgm:pt>
    <dgm:pt modelId="{87980EF1-A673-4477-A8B7-A6298DB41E52}" type="sibTrans" cxnId="{6BA944FE-0945-4C53-A896-53A9CCACC4A4}">
      <dgm:prSet/>
      <dgm:spPr/>
      <dgm:t>
        <a:bodyPr/>
        <a:lstStyle/>
        <a:p>
          <a:endParaRPr lang="en-US"/>
        </a:p>
      </dgm:t>
    </dgm:pt>
    <dgm:pt modelId="{59CA6FBA-4B0A-451E-A0AB-1853E54EC775}" type="pres">
      <dgm:prSet presAssocID="{8EBE0615-1F2A-4415-BA3A-08838C14B1A7}" presName="root" presStyleCnt="0">
        <dgm:presLayoutVars>
          <dgm:dir/>
          <dgm:resizeHandles val="exact"/>
        </dgm:presLayoutVars>
      </dgm:prSet>
      <dgm:spPr/>
    </dgm:pt>
    <dgm:pt modelId="{49ABBC52-86B4-42DA-95B8-F3F1B9D095BF}" type="pres">
      <dgm:prSet presAssocID="{3F174548-C73B-483E-92ED-9AA67C531F5D}" presName="compNode" presStyleCnt="0"/>
      <dgm:spPr/>
    </dgm:pt>
    <dgm:pt modelId="{26A6EADA-CE2E-4E15-AA8D-B320321C6C02}" type="pres">
      <dgm:prSet presAssocID="{3F174548-C73B-483E-92ED-9AA67C531F5D}" presName="bgRect" presStyleLbl="bgShp" presStyleIdx="0" presStyleCnt="4"/>
      <dgm:spPr/>
    </dgm:pt>
    <dgm:pt modelId="{13ABD83F-E0E2-4A0C-8961-9783EFFCF779}" type="pres">
      <dgm:prSet presAssocID="{3F174548-C73B-483E-92ED-9AA67C531F5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A569042A-3187-4E1C-88A4-BF85614E7E13}" type="pres">
      <dgm:prSet presAssocID="{3F174548-C73B-483E-92ED-9AA67C531F5D}" presName="spaceRect" presStyleCnt="0"/>
      <dgm:spPr/>
    </dgm:pt>
    <dgm:pt modelId="{A4851621-2D50-423D-A321-483CF2FE9198}" type="pres">
      <dgm:prSet presAssocID="{3F174548-C73B-483E-92ED-9AA67C531F5D}" presName="parTx" presStyleLbl="revTx" presStyleIdx="0" presStyleCnt="4">
        <dgm:presLayoutVars>
          <dgm:chMax val="0"/>
          <dgm:chPref val="0"/>
        </dgm:presLayoutVars>
      </dgm:prSet>
      <dgm:spPr/>
    </dgm:pt>
    <dgm:pt modelId="{0995800D-ECF5-4771-B853-31A61F7D4ECD}" type="pres">
      <dgm:prSet presAssocID="{695B1168-EB5E-402F-BF69-674D83C0B58D}" presName="sibTrans" presStyleCnt="0"/>
      <dgm:spPr/>
    </dgm:pt>
    <dgm:pt modelId="{56F74C38-405B-4C85-B97A-5D5DB4617DBB}" type="pres">
      <dgm:prSet presAssocID="{EBFA4680-206B-4696-9780-5A8C23A94027}" presName="compNode" presStyleCnt="0"/>
      <dgm:spPr/>
    </dgm:pt>
    <dgm:pt modelId="{24739C51-579B-4686-B38D-7A940842BFD9}" type="pres">
      <dgm:prSet presAssocID="{EBFA4680-206B-4696-9780-5A8C23A94027}" presName="bgRect" presStyleLbl="bgShp" presStyleIdx="1" presStyleCnt="4"/>
      <dgm:spPr/>
    </dgm:pt>
    <dgm:pt modelId="{96B8EF29-E813-4E31-9BC8-9F49F4739E4E}" type="pres">
      <dgm:prSet presAssocID="{EBFA4680-206B-4696-9780-5A8C23A9402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78205AA-8E48-4DD1-9CEE-4DFD24A1449A}" type="pres">
      <dgm:prSet presAssocID="{EBFA4680-206B-4696-9780-5A8C23A94027}" presName="spaceRect" presStyleCnt="0"/>
      <dgm:spPr/>
    </dgm:pt>
    <dgm:pt modelId="{D7CDB2D2-3602-41F7-9BF9-916D6B2E4458}" type="pres">
      <dgm:prSet presAssocID="{EBFA4680-206B-4696-9780-5A8C23A94027}" presName="parTx" presStyleLbl="revTx" presStyleIdx="1" presStyleCnt="4">
        <dgm:presLayoutVars>
          <dgm:chMax val="0"/>
          <dgm:chPref val="0"/>
        </dgm:presLayoutVars>
      </dgm:prSet>
      <dgm:spPr/>
    </dgm:pt>
    <dgm:pt modelId="{D873BBB3-A2FB-4D81-B5F7-E8FA95F3E1D9}" type="pres">
      <dgm:prSet presAssocID="{9557EE3C-7950-4E59-90B4-E608EC0EDA98}" presName="sibTrans" presStyleCnt="0"/>
      <dgm:spPr/>
    </dgm:pt>
    <dgm:pt modelId="{3B32BE9C-5ED6-44D1-BBD6-370F8662418A}" type="pres">
      <dgm:prSet presAssocID="{67A359E3-4CA6-4E42-91C9-EC72304B6DF8}" presName="compNode" presStyleCnt="0"/>
      <dgm:spPr/>
    </dgm:pt>
    <dgm:pt modelId="{7D2E4E24-CAB5-4415-8E56-DF7BFAC8E1F1}" type="pres">
      <dgm:prSet presAssocID="{67A359E3-4CA6-4E42-91C9-EC72304B6DF8}" presName="bgRect" presStyleLbl="bgShp" presStyleIdx="2" presStyleCnt="4"/>
      <dgm:spPr/>
    </dgm:pt>
    <dgm:pt modelId="{BC775CFD-2216-4B3E-AC3F-019C60DE5251}" type="pres">
      <dgm:prSet presAssocID="{67A359E3-4CA6-4E42-91C9-EC72304B6D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83F8D18-336E-4BE7-B69E-3F8CDB9C611E}" type="pres">
      <dgm:prSet presAssocID="{67A359E3-4CA6-4E42-91C9-EC72304B6DF8}" presName="spaceRect" presStyleCnt="0"/>
      <dgm:spPr/>
    </dgm:pt>
    <dgm:pt modelId="{30AA8241-B434-4CB1-8B42-3667FB6E41E0}" type="pres">
      <dgm:prSet presAssocID="{67A359E3-4CA6-4E42-91C9-EC72304B6DF8}" presName="parTx" presStyleLbl="revTx" presStyleIdx="2" presStyleCnt="4">
        <dgm:presLayoutVars>
          <dgm:chMax val="0"/>
          <dgm:chPref val="0"/>
        </dgm:presLayoutVars>
      </dgm:prSet>
      <dgm:spPr/>
    </dgm:pt>
    <dgm:pt modelId="{140B167C-54F1-4442-8917-44E6CEC1CCF7}" type="pres">
      <dgm:prSet presAssocID="{1EE10764-1862-4042-B676-C23338709132}" presName="sibTrans" presStyleCnt="0"/>
      <dgm:spPr/>
    </dgm:pt>
    <dgm:pt modelId="{866A2C73-0AE7-4AE5-A7BD-102A63440FAA}" type="pres">
      <dgm:prSet presAssocID="{77C1816D-94E4-46A0-B5FC-8E20D9FDBF60}" presName="compNode" presStyleCnt="0"/>
      <dgm:spPr/>
    </dgm:pt>
    <dgm:pt modelId="{53C30EC4-8214-4B0E-959E-45476E83AB39}" type="pres">
      <dgm:prSet presAssocID="{77C1816D-94E4-46A0-B5FC-8E20D9FDBF60}" presName="bgRect" presStyleLbl="bgShp" presStyleIdx="3" presStyleCnt="4"/>
      <dgm:spPr/>
    </dgm:pt>
    <dgm:pt modelId="{CEEDCFF4-6462-434D-A5F5-E5EAF8BD417B}" type="pres">
      <dgm:prSet presAssocID="{77C1816D-94E4-46A0-B5FC-8E20D9FDBF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1878181-2B6A-4C91-8889-E7B7C9B1388A}" type="pres">
      <dgm:prSet presAssocID="{77C1816D-94E4-46A0-B5FC-8E20D9FDBF60}" presName="spaceRect" presStyleCnt="0"/>
      <dgm:spPr/>
    </dgm:pt>
    <dgm:pt modelId="{593EC4F2-4FA2-4615-B88D-209B0C26A03F}" type="pres">
      <dgm:prSet presAssocID="{77C1816D-94E4-46A0-B5FC-8E20D9FDBF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132E709-094F-494E-B177-93D8D2773DA6}" srcId="{8EBE0615-1F2A-4415-BA3A-08838C14B1A7}" destId="{3F174548-C73B-483E-92ED-9AA67C531F5D}" srcOrd="0" destOrd="0" parTransId="{5E269DF6-C3C5-4B73-B5AD-6F59C98CEBA3}" sibTransId="{695B1168-EB5E-402F-BF69-674D83C0B58D}"/>
    <dgm:cxn modelId="{B5A0B922-BBE8-419E-9470-BF5A6F4E370B}" type="presOf" srcId="{77C1816D-94E4-46A0-B5FC-8E20D9FDBF60}" destId="{593EC4F2-4FA2-4615-B88D-209B0C26A03F}" srcOrd="0" destOrd="0" presId="urn:microsoft.com/office/officeart/2018/2/layout/IconVerticalSolidList"/>
    <dgm:cxn modelId="{DA185E30-1C4D-4FD3-B47C-1B8909537AD4}" type="presOf" srcId="{3F174548-C73B-483E-92ED-9AA67C531F5D}" destId="{A4851621-2D50-423D-A321-483CF2FE9198}" srcOrd="0" destOrd="0" presId="urn:microsoft.com/office/officeart/2018/2/layout/IconVerticalSolidList"/>
    <dgm:cxn modelId="{A3A8C132-6F91-4749-A63E-4F23DCBEFB73}" type="presOf" srcId="{67A359E3-4CA6-4E42-91C9-EC72304B6DF8}" destId="{30AA8241-B434-4CB1-8B42-3667FB6E41E0}" srcOrd="0" destOrd="0" presId="urn:microsoft.com/office/officeart/2018/2/layout/IconVerticalSolidList"/>
    <dgm:cxn modelId="{69B3DC6F-603E-4095-B42F-CB7B2A7DE840}" type="presOf" srcId="{8EBE0615-1F2A-4415-BA3A-08838C14B1A7}" destId="{59CA6FBA-4B0A-451E-A0AB-1853E54EC775}" srcOrd="0" destOrd="0" presId="urn:microsoft.com/office/officeart/2018/2/layout/IconVerticalSolidList"/>
    <dgm:cxn modelId="{469FE38F-A0C4-4686-A20B-C6B94029E723}" type="presOf" srcId="{EBFA4680-206B-4696-9780-5A8C23A94027}" destId="{D7CDB2D2-3602-41F7-9BF9-916D6B2E4458}" srcOrd="0" destOrd="0" presId="urn:microsoft.com/office/officeart/2018/2/layout/IconVerticalSolidList"/>
    <dgm:cxn modelId="{E05048CD-8626-4A50-9067-B0262B077190}" srcId="{8EBE0615-1F2A-4415-BA3A-08838C14B1A7}" destId="{67A359E3-4CA6-4E42-91C9-EC72304B6DF8}" srcOrd="2" destOrd="0" parTransId="{FC1EEB73-F129-4440-9186-F010BB629752}" sibTransId="{1EE10764-1862-4042-B676-C23338709132}"/>
    <dgm:cxn modelId="{77F416F2-AE72-46AC-BC37-C3B0B2425737}" srcId="{8EBE0615-1F2A-4415-BA3A-08838C14B1A7}" destId="{EBFA4680-206B-4696-9780-5A8C23A94027}" srcOrd="1" destOrd="0" parTransId="{313D8E77-011E-4510-9876-A679BA8BE9EC}" sibTransId="{9557EE3C-7950-4E59-90B4-E608EC0EDA98}"/>
    <dgm:cxn modelId="{6BA944FE-0945-4C53-A896-53A9CCACC4A4}" srcId="{8EBE0615-1F2A-4415-BA3A-08838C14B1A7}" destId="{77C1816D-94E4-46A0-B5FC-8E20D9FDBF60}" srcOrd="3" destOrd="0" parTransId="{CA74DB50-9DAD-443C-AC59-77902FD2F493}" sibTransId="{87980EF1-A673-4477-A8B7-A6298DB41E52}"/>
    <dgm:cxn modelId="{28F7BF4B-91AC-43FE-888B-AD28A3BA8874}" type="presParOf" srcId="{59CA6FBA-4B0A-451E-A0AB-1853E54EC775}" destId="{49ABBC52-86B4-42DA-95B8-F3F1B9D095BF}" srcOrd="0" destOrd="0" presId="urn:microsoft.com/office/officeart/2018/2/layout/IconVerticalSolidList"/>
    <dgm:cxn modelId="{8BBD963F-EC7E-424F-ABA4-4319B64777A4}" type="presParOf" srcId="{49ABBC52-86B4-42DA-95B8-F3F1B9D095BF}" destId="{26A6EADA-CE2E-4E15-AA8D-B320321C6C02}" srcOrd="0" destOrd="0" presId="urn:microsoft.com/office/officeart/2018/2/layout/IconVerticalSolidList"/>
    <dgm:cxn modelId="{05B47C50-3062-4600-A319-4BB88500CB9C}" type="presParOf" srcId="{49ABBC52-86B4-42DA-95B8-F3F1B9D095BF}" destId="{13ABD83F-E0E2-4A0C-8961-9783EFFCF779}" srcOrd="1" destOrd="0" presId="urn:microsoft.com/office/officeart/2018/2/layout/IconVerticalSolidList"/>
    <dgm:cxn modelId="{4BBAAD9F-85B9-4C2F-9A70-B71F0A19A17E}" type="presParOf" srcId="{49ABBC52-86B4-42DA-95B8-F3F1B9D095BF}" destId="{A569042A-3187-4E1C-88A4-BF85614E7E13}" srcOrd="2" destOrd="0" presId="urn:microsoft.com/office/officeart/2018/2/layout/IconVerticalSolidList"/>
    <dgm:cxn modelId="{EAC09E78-A23B-466F-A05D-AF5D52969245}" type="presParOf" srcId="{49ABBC52-86B4-42DA-95B8-F3F1B9D095BF}" destId="{A4851621-2D50-423D-A321-483CF2FE9198}" srcOrd="3" destOrd="0" presId="urn:microsoft.com/office/officeart/2018/2/layout/IconVerticalSolidList"/>
    <dgm:cxn modelId="{1DF4F777-A899-4B78-ADEE-77A26E26F33E}" type="presParOf" srcId="{59CA6FBA-4B0A-451E-A0AB-1853E54EC775}" destId="{0995800D-ECF5-4771-B853-31A61F7D4ECD}" srcOrd="1" destOrd="0" presId="urn:microsoft.com/office/officeart/2018/2/layout/IconVerticalSolidList"/>
    <dgm:cxn modelId="{12116B5A-58D6-49EF-86CE-012F5C59CEC7}" type="presParOf" srcId="{59CA6FBA-4B0A-451E-A0AB-1853E54EC775}" destId="{56F74C38-405B-4C85-B97A-5D5DB4617DBB}" srcOrd="2" destOrd="0" presId="urn:microsoft.com/office/officeart/2018/2/layout/IconVerticalSolidList"/>
    <dgm:cxn modelId="{A4702518-BC20-443D-BE33-7B994B3ECA24}" type="presParOf" srcId="{56F74C38-405B-4C85-B97A-5D5DB4617DBB}" destId="{24739C51-579B-4686-B38D-7A940842BFD9}" srcOrd="0" destOrd="0" presId="urn:microsoft.com/office/officeart/2018/2/layout/IconVerticalSolidList"/>
    <dgm:cxn modelId="{C86932A6-4EDD-450C-A6C0-A06E1A5CB785}" type="presParOf" srcId="{56F74C38-405B-4C85-B97A-5D5DB4617DBB}" destId="{96B8EF29-E813-4E31-9BC8-9F49F4739E4E}" srcOrd="1" destOrd="0" presId="urn:microsoft.com/office/officeart/2018/2/layout/IconVerticalSolidList"/>
    <dgm:cxn modelId="{0FD148A1-CBE7-461D-A4A5-29752880CE17}" type="presParOf" srcId="{56F74C38-405B-4C85-B97A-5D5DB4617DBB}" destId="{178205AA-8E48-4DD1-9CEE-4DFD24A1449A}" srcOrd="2" destOrd="0" presId="urn:microsoft.com/office/officeart/2018/2/layout/IconVerticalSolidList"/>
    <dgm:cxn modelId="{50CF97E0-7F2C-4B08-A866-25561CAF663F}" type="presParOf" srcId="{56F74C38-405B-4C85-B97A-5D5DB4617DBB}" destId="{D7CDB2D2-3602-41F7-9BF9-916D6B2E4458}" srcOrd="3" destOrd="0" presId="urn:microsoft.com/office/officeart/2018/2/layout/IconVerticalSolidList"/>
    <dgm:cxn modelId="{3C396AF1-3DAD-44C4-A1A8-6A8A3A63C468}" type="presParOf" srcId="{59CA6FBA-4B0A-451E-A0AB-1853E54EC775}" destId="{D873BBB3-A2FB-4D81-B5F7-E8FA95F3E1D9}" srcOrd="3" destOrd="0" presId="urn:microsoft.com/office/officeart/2018/2/layout/IconVerticalSolidList"/>
    <dgm:cxn modelId="{417814A4-906A-41E8-BBA0-CA00A60AA4E8}" type="presParOf" srcId="{59CA6FBA-4B0A-451E-A0AB-1853E54EC775}" destId="{3B32BE9C-5ED6-44D1-BBD6-370F8662418A}" srcOrd="4" destOrd="0" presId="urn:microsoft.com/office/officeart/2018/2/layout/IconVerticalSolidList"/>
    <dgm:cxn modelId="{8FF2911D-640C-4055-AA63-DB2B6CA0DC6A}" type="presParOf" srcId="{3B32BE9C-5ED6-44D1-BBD6-370F8662418A}" destId="{7D2E4E24-CAB5-4415-8E56-DF7BFAC8E1F1}" srcOrd="0" destOrd="0" presId="urn:microsoft.com/office/officeart/2018/2/layout/IconVerticalSolidList"/>
    <dgm:cxn modelId="{8CBAD685-3260-4230-BB4B-1146B69A6196}" type="presParOf" srcId="{3B32BE9C-5ED6-44D1-BBD6-370F8662418A}" destId="{BC775CFD-2216-4B3E-AC3F-019C60DE5251}" srcOrd="1" destOrd="0" presId="urn:microsoft.com/office/officeart/2018/2/layout/IconVerticalSolidList"/>
    <dgm:cxn modelId="{6CEDC933-6815-46F0-BB22-6727EC61F866}" type="presParOf" srcId="{3B32BE9C-5ED6-44D1-BBD6-370F8662418A}" destId="{A83F8D18-336E-4BE7-B69E-3F8CDB9C611E}" srcOrd="2" destOrd="0" presId="urn:microsoft.com/office/officeart/2018/2/layout/IconVerticalSolidList"/>
    <dgm:cxn modelId="{15ACAEBD-4CB0-48CB-A0EF-631E53BC9223}" type="presParOf" srcId="{3B32BE9C-5ED6-44D1-BBD6-370F8662418A}" destId="{30AA8241-B434-4CB1-8B42-3667FB6E41E0}" srcOrd="3" destOrd="0" presId="urn:microsoft.com/office/officeart/2018/2/layout/IconVerticalSolidList"/>
    <dgm:cxn modelId="{FB2FF7B1-810B-4E35-A468-58C90088F364}" type="presParOf" srcId="{59CA6FBA-4B0A-451E-A0AB-1853E54EC775}" destId="{140B167C-54F1-4442-8917-44E6CEC1CCF7}" srcOrd="5" destOrd="0" presId="urn:microsoft.com/office/officeart/2018/2/layout/IconVerticalSolidList"/>
    <dgm:cxn modelId="{B737B28B-A86D-44D3-A4AA-F927E43DC9E3}" type="presParOf" srcId="{59CA6FBA-4B0A-451E-A0AB-1853E54EC775}" destId="{866A2C73-0AE7-4AE5-A7BD-102A63440FAA}" srcOrd="6" destOrd="0" presId="urn:microsoft.com/office/officeart/2018/2/layout/IconVerticalSolidList"/>
    <dgm:cxn modelId="{1A3BB57C-75D4-4A45-A600-88226C1A5C25}" type="presParOf" srcId="{866A2C73-0AE7-4AE5-A7BD-102A63440FAA}" destId="{53C30EC4-8214-4B0E-959E-45476E83AB39}" srcOrd="0" destOrd="0" presId="urn:microsoft.com/office/officeart/2018/2/layout/IconVerticalSolidList"/>
    <dgm:cxn modelId="{D0724B09-DE0F-4B7F-9388-4712B6497993}" type="presParOf" srcId="{866A2C73-0AE7-4AE5-A7BD-102A63440FAA}" destId="{CEEDCFF4-6462-434D-A5F5-E5EAF8BD417B}" srcOrd="1" destOrd="0" presId="urn:microsoft.com/office/officeart/2018/2/layout/IconVerticalSolidList"/>
    <dgm:cxn modelId="{4235DF09-F5C6-4162-B422-78235079CDFE}" type="presParOf" srcId="{866A2C73-0AE7-4AE5-A7BD-102A63440FAA}" destId="{51878181-2B6A-4C91-8889-E7B7C9B1388A}" srcOrd="2" destOrd="0" presId="urn:microsoft.com/office/officeart/2018/2/layout/IconVerticalSolidList"/>
    <dgm:cxn modelId="{A26B816C-B687-46D7-8107-A15E260DC5BD}" type="presParOf" srcId="{866A2C73-0AE7-4AE5-A7BD-102A63440FAA}" destId="{593EC4F2-4FA2-4615-B88D-209B0C26A0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6EADA-CE2E-4E15-AA8D-B320321C6C02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BD83F-E0E2-4A0C-8961-9783EFFCF779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51621-2D50-423D-A321-483CF2FE9198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name of a computer, printer, router, switch, X-Box, etc. on a network is an IP Address.</a:t>
          </a:r>
        </a:p>
      </dsp:txBody>
      <dsp:txXfrm>
        <a:off x="1058686" y="1808"/>
        <a:ext cx="9456913" cy="916611"/>
      </dsp:txXfrm>
    </dsp:sp>
    <dsp:sp modelId="{24739C51-579B-4686-B38D-7A940842BFD9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8EF29-E813-4E31-9BC8-9F49F4739E4E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DB2D2-3602-41F7-9BF9-916D6B2E4458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general, IP Addresses should represent only one computer in the world (they are unique).</a:t>
          </a:r>
        </a:p>
      </dsp:txBody>
      <dsp:txXfrm>
        <a:off x="1058686" y="1147573"/>
        <a:ext cx="9456913" cy="916611"/>
      </dsp:txXfrm>
    </dsp:sp>
    <dsp:sp modelId="{7D2E4E24-CAB5-4415-8E56-DF7BFAC8E1F1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75CFD-2216-4B3E-AC3F-019C60DE5251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8241-B434-4CB1-8B42-3667FB6E41E0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front of the IP Address identifies the business where the computer is located, and the back identifies the specific computer in that business.</a:t>
          </a:r>
        </a:p>
      </dsp:txBody>
      <dsp:txXfrm>
        <a:off x="1058686" y="2293338"/>
        <a:ext cx="9456913" cy="916611"/>
      </dsp:txXfrm>
    </dsp:sp>
    <dsp:sp modelId="{53C30EC4-8214-4B0E-959E-45476E83AB39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DCFF4-6462-434D-A5F5-E5EAF8BD417B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EC4F2-4FA2-4615-B88D-209B0C26A03F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are two IP Addressing systems, IPv4 and IPv6, but we will be focusing on IPv4, as that is the best place to start.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4656-EB43-6F9F-73D1-F43EE9EEE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AEEBA-C665-0069-3B5B-2AEC4D1E9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C8B3F-FBD8-64E9-39BD-730092DF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B279-A673-CA56-BD00-632EB3BF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C37B3-7925-FB33-7200-EF249DE4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9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F732-D8E0-1E01-DE9A-C8F0BE28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88A84-0EE1-088A-8E2E-F1884CF9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37306-5237-7297-382E-F5307842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03AF7-4860-C809-20FE-6D0AE885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9DF0-F581-CB96-0C0D-58912CA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86DDE-F6E6-D9DF-D6CD-CC2004E7B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9DB39-868E-FDF6-6AA4-F848EC32B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5D97-6FF0-03AD-4D25-5D911FA1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ACDE-F973-4C04-008E-A5A9A4EA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B6DF-5344-9E66-5EF0-75A993CA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E75-D562-6318-D0CA-F38619C4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370-732D-0E3C-025D-576BA9ED3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A91-C952-77BE-9425-BEC8D820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EB06-9877-3B58-2E48-036923FB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B4B78-D48F-9277-B8F4-111F3F14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6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32DA-3129-039A-1DE0-63E6CAAB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EFCEC-B336-25A2-5C48-758144353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F6B11-3F79-E76F-72B8-36765648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0FCA-5BB6-E618-C8CD-773B2768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3AEFC-0CA5-AC61-1964-D2003CAD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9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23F4-14D2-4B2A-994F-9D2F48EC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70FB-AA62-CB70-0E37-DA4C31F12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F8DE-B1AA-26C6-659D-5F1AC0E95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ED5B0-CBB4-AE23-1E5C-D4B92C43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00ACC-4EC8-2F80-A8E9-CEE30766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6404D-3466-2011-12D5-8D3612F4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52BB-6A25-16D2-2C0D-E7034DA6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D043-2A7C-9D9A-0987-5615C4CC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ABC3A-D2BB-25C9-9535-02E08D5B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D155F-5E7E-93BE-B745-DD38F9BB2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E15-783B-CBFB-1350-FE2BDF4B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817E9-86C7-476E-95E6-D8403C58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A2C1F-0B38-DD08-8B24-8BC1F59B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20713-FF61-67F1-4CA6-A4043F77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8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87B3-8982-B15E-143D-ACD36577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CB03C-D790-398C-A802-62B72D9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635B8-A349-1FBB-FDCE-5123860B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003DC-33DE-7A87-81EB-466802B0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3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F9856-0BD5-C290-9435-F0863D85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92A38-A93C-5590-44EC-EE6055E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650D7-0D36-2564-4CF5-AF1376E6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0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623D-DF0B-5814-D550-B17C0515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789A-CE99-E2CE-4C29-E09D50012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B2E19-F59C-5E91-0DCA-9E0B9F6A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4B376-7D1C-BEEF-0CD8-89486756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FA408-B58D-76F5-77C0-89F22E19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E4B51-47D5-3B29-A69D-C28F9361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4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1D4D-745E-8D11-FF5B-36050D3A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95457-4F23-879B-550E-0ED1D3EB6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362A-6BDC-393D-5831-1851162F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94383-E438-CB61-BA56-78A2F3E7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513D7-D9C3-C339-3BD8-29C33985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DFC58-E5F5-8895-B604-159A532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CEB7E-A3DB-A057-B3E6-3A65C848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1B2AC-037C-074E-4190-7B1A524C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D68C4-0F67-64A9-4E80-ABC8AB2B4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3E1EB-3F12-4E9E-AE81-CC6CAEEABDE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3CA6-1888-9380-7603-3A2799297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0F21-8A1C-53BA-A09E-617FFFFC0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C63EB-B05A-4F9B-834A-7629BCB3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0621-FCE0-D4A8-2842-F9026E65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Networking Jump Start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35388-F1B9-4ED5-8343-1765AC7DE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If you can do this, you can do anything.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3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5603F-D7EF-8C86-36E9-D31E51D2F890}"/>
              </a:ext>
            </a:extLst>
          </p:cNvPr>
          <p:cNvSpPr txBox="1"/>
          <p:nvPr/>
        </p:nvSpPr>
        <p:spPr>
          <a:xfrm>
            <a:off x="7219433" y="5072893"/>
            <a:ext cx="381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23 through</a:t>
            </a: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192.168.10.</a:t>
            </a:r>
            <a:r>
              <a:rPr lang="en-US" sz="2400" dirty="0">
                <a:solidFill>
                  <a:srgbClr val="4472C4"/>
                </a:solidFill>
                <a:latin typeface="Calibri" panose="020F0502020204030204"/>
              </a:rPr>
              <a:t>254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5603F-D7EF-8C86-36E9-D31E51D2F890}"/>
              </a:ext>
            </a:extLst>
          </p:cNvPr>
          <p:cNvSpPr txBox="1"/>
          <p:nvPr/>
        </p:nvSpPr>
        <p:spPr>
          <a:xfrm>
            <a:off x="7219433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23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636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5603F-D7EF-8C86-36E9-D31E51D2F890}"/>
              </a:ext>
            </a:extLst>
          </p:cNvPr>
          <p:cNvSpPr txBox="1"/>
          <p:nvPr/>
        </p:nvSpPr>
        <p:spPr>
          <a:xfrm>
            <a:off x="7219433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23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3F15D-41FD-9D9D-A3D4-BFF42AED22DF}"/>
              </a:ext>
            </a:extLst>
          </p:cNvPr>
          <p:cNvSpPr txBox="1"/>
          <p:nvPr/>
        </p:nvSpPr>
        <p:spPr>
          <a:xfrm>
            <a:off x="5780714" y="1147754"/>
            <a:ext cx="3012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  <a:p>
            <a:r>
              <a:rPr lang="en-US" sz="2400" dirty="0"/>
              <a:t>SM: 255.255.255.0</a:t>
            </a:r>
          </a:p>
        </p:txBody>
      </p:sp>
    </p:spTree>
    <p:extLst>
      <p:ext uri="{BB962C8B-B14F-4D97-AF65-F5344CB8AC3E}">
        <p14:creationId xmlns:p14="http://schemas.microsoft.com/office/powerpoint/2010/main" val="17298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5603F-D7EF-8C86-36E9-D31E51D2F890}"/>
              </a:ext>
            </a:extLst>
          </p:cNvPr>
          <p:cNvSpPr txBox="1"/>
          <p:nvPr/>
        </p:nvSpPr>
        <p:spPr>
          <a:xfrm>
            <a:off x="7219433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23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3F15D-41FD-9D9D-A3D4-BFF42AED22DF}"/>
              </a:ext>
            </a:extLst>
          </p:cNvPr>
          <p:cNvSpPr txBox="1"/>
          <p:nvPr/>
        </p:nvSpPr>
        <p:spPr>
          <a:xfrm>
            <a:off x="5780714" y="1147754"/>
            <a:ext cx="3012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  <a:p>
            <a:r>
              <a:rPr lang="en-US" sz="2400" dirty="0"/>
              <a:t>SM: 255.255.255.0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71D3E-F23A-A7A7-4EE0-DDEDD1831A8E}"/>
              </a:ext>
            </a:extLst>
          </p:cNvPr>
          <p:cNvSpPr txBox="1"/>
          <p:nvPr/>
        </p:nvSpPr>
        <p:spPr>
          <a:xfrm>
            <a:off x="3259015" y="264197"/>
            <a:ext cx="3766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 am the Default Gateway!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80A8-136F-0F87-7ECF-0F90FC50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D51A2-C966-E37B-AB97-3FF339780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main cables are copper (Cat5, Ethernet) and fiber optic.</a:t>
            </a:r>
          </a:p>
          <a:p>
            <a:r>
              <a:rPr lang="en-US" dirty="0"/>
              <a:t>Copper is cheap and works well enough.</a:t>
            </a:r>
          </a:p>
          <a:p>
            <a:r>
              <a:rPr lang="en-US" dirty="0"/>
              <a:t>Fiber is expensive and, well, expensive.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017AD-73FA-6EE3-3714-977558647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40" b="19785"/>
          <a:stretch/>
        </p:blipFill>
        <p:spPr>
          <a:xfrm>
            <a:off x="489379" y="3429000"/>
            <a:ext cx="4950318" cy="302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C18D4-50C2-DF48-209F-C61610061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95" b="18056"/>
          <a:stretch/>
        </p:blipFill>
        <p:spPr>
          <a:xfrm>
            <a:off x="5990298" y="3892602"/>
            <a:ext cx="5712323" cy="24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78A4-F738-0F61-1AC6-A83E521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4B72-1917-3992-D11C-0B171C82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 – Network Interface Card – Provides a way for your laptop, desktop, phone, printer, etc. to connect to the local network.</a:t>
            </a:r>
          </a:p>
          <a:p>
            <a:r>
              <a:rPr lang="en-US" dirty="0"/>
              <a:t>Switch – Connects multiple devices together to form the local network.</a:t>
            </a:r>
          </a:p>
          <a:p>
            <a:r>
              <a:rPr lang="en-US" dirty="0"/>
              <a:t>Router – Connects networks together, such as your local network to the Internet.</a:t>
            </a:r>
          </a:p>
          <a:p>
            <a:r>
              <a:rPr lang="en-US" dirty="0"/>
              <a:t>Firewall – Can look at traffic and say “no” to passing things along.</a:t>
            </a:r>
          </a:p>
          <a:p>
            <a:r>
              <a:rPr lang="en-US" dirty="0"/>
              <a:t>WAP – Shares a single switch port with multiple wireless devices.</a:t>
            </a:r>
          </a:p>
        </p:txBody>
      </p:sp>
    </p:spTree>
    <p:extLst>
      <p:ext uri="{BB962C8B-B14F-4D97-AF65-F5344CB8AC3E}">
        <p14:creationId xmlns:p14="http://schemas.microsoft.com/office/powerpoint/2010/main" val="179952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71ACA-6705-508B-BA0B-DD8BAF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 Interface Card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1444976-6A27-BB75-4096-D645550C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11" y="1949769"/>
            <a:ext cx="5026778" cy="37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9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1AA7-37F1-EF15-AF11-68CBB356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Switch</a:t>
            </a:r>
          </a:p>
        </p:txBody>
      </p:sp>
      <p:pic>
        <p:nvPicPr>
          <p:cNvPr id="5" name="Content Placeholder 4" descr="A picture containing electronics, machine, electrical wiring, electronic engineering&#10;&#10;Description automatically generated">
            <a:extLst>
              <a:ext uri="{FF2B5EF4-FFF2-40B4-BE49-F238E27FC236}">
                <a16:creationId xmlns:a16="http://schemas.microsoft.com/office/drawing/2014/main" id="{986C3BB1-7CCE-C93B-F825-4380E696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>
          <a:xfrm>
            <a:off x="2190047" y="1675227"/>
            <a:ext cx="78119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71ACA-6705-508B-BA0B-DD8BAF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Router</a:t>
            </a:r>
          </a:p>
        </p:txBody>
      </p:sp>
      <p:pic>
        <p:nvPicPr>
          <p:cNvPr id="5" name="Content Placeholder 4" descr="A picture containing electronics, electrical wiring, machine, electronic engineering&#10;&#10;Description automatically generated">
            <a:extLst>
              <a:ext uri="{FF2B5EF4-FFF2-40B4-BE49-F238E27FC236}">
                <a16:creationId xmlns:a16="http://schemas.microsoft.com/office/drawing/2014/main" id="{86A62E40-CD04-6380-51A1-744CC690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0295"/>
          <a:stretch/>
        </p:blipFill>
        <p:spPr>
          <a:xfrm>
            <a:off x="2040100" y="2011878"/>
            <a:ext cx="7961853" cy="37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71ACA-6705-508B-BA0B-DD8BAF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Firewall</a:t>
            </a:r>
          </a:p>
        </p:txBody>
      </p:sp>
      <p:pic>
        <p:nvPicPr>
          <p:cNvPr id="7" name="Content Placeholder 6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8FD8E7C8-EDCC-9D62-ADB4-7BD746284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7" b="12369"/>
          <a:stretch/>
        </p:blipFill>
        <p:spPr>
          <a:xfrm>
            <a:off x="2252285" y="1983179"/>
            <a:ext cx="7687430" cy="4322618"/>
          </a:xfrm>
        </p:spPr>
      </p:pic>
    </p:spTree>
    <p:extLst>
      <p:ext uri="{BB962C8B-B14F-4D97-AF65-F5344CB8AC3E}">
        <p14:creationId xmlns:p14="http://schemas.microsoft.com/office/powerpoint/2010/main" val="36258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BCADD-FF35-9B01-525C-5A69C5E9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IP ADDRESSING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DFC53B-3F4A-2808-A17B-05A4CAB57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80532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67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71ACA-6705-508B-BA0B-DD8BAF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Wireless Access Point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02DA62-ABBB-22C3-0255-9351517F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40" y="1752600"/>
            <a:ext cx="7104380" cy="47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1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71ACA-6705-508B-BA0B-DD8BAF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PoE Injector</a:t>
            </a:r>
          </a:p>
        </p:txBody>
      </p:sp>
      <p:pic>
        <p:nvPicPr>
          <p:cNvPr id="2050" name="Picture 2" descr="Cisco Aironet - PoE injector">
            <a:extLst>
              <a:ext uri="{FF2B5EF4-FFF2-40B4-BE49-F238E27FC236}">
                <a16:creationId xmlns:a16="http://schemas.microsoft.com/office/drawing/2014/main" id="{BB03AA9F-5928-9D13-6871-09DB0953A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10" y="2011680"/>
            <a:ext cx="781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9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4CCBFF-8082-119C-EFE2-4C6850C02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D4DB8-567E-D629-5713-B3F8C452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Build a Network</a:t>
            </a:r>
          </a:p>
        </p:txBody>
      </p:sp>
    </p:spTree>
    <p:extLst>
      <p:ext uri="{BB962C8B-B14F-4D97-AF65-F5344CB8AC3E}">
        <p14:creationId xmlns:p14="http://schemas.microsoft.com/office/powerpoint/2010/main" val="110246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1B33-CDA6-EB93-041D-3E3616DA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98177-0B48-BB69-1127-A35C19D2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192.168.10.</a:t>
            </a:r>
            <a:r>
              <a:rPr lang="en-US" sz="4400" dirty="0">
                <a:solidFill>
                  <a:schemeClr val="accent1"/>
                </a:solidFill>
              </a:rPr>
              <a:t>22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The red numbers are the “name of the business.”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blue number is “the specific computer.”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2E145-CB43-4E08-7863-64161D93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48" y="4470748"/>
            <a:ext cx="1841152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D7F2-437A-B864-FABC-B24E27AF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74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Windows Wants More Numbers!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A586-DC33-35E5-1E41-E2927AB7D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75" y="1512995"/>
            <a:ext cx="4800069" cy="53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38D6-1A89-1C27-D6BE-C7BC67D5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Three Different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EA53-7FAF-6A35-CA46-8331AD51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192.168.10.</a:t>
            </a:r>
            <a:r>
              <a:rPr lang="en-US" sz="4400" dirty="0">
                <a:solidFill>
                  <a:schemeClr val="accent1"/>
                </a:solidFill>
              </a:rPr>
              <a:t>22 </a:t>
            </a:r>
            <a:r>
              <a:rPr lang="en-US" sz="4400" dirty="0"/>
              <a:t>– IP Address</a:t>
            </a:r>
          </a:p>
          <a:p>
            <a:pPr marL="0" indent="0">
              <a:buNone/>
            </a:pPr>
            <a:r>
              <a:rPr lang="en-US" sz="4400" dirty="0"/>
              <a:t>255.255.255.0 – Subnet Mask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192.168.10.</a:t>
            </a:r>
            <a:r>
              <a:rPr lang="en-US" sz="4400" dirty="0">
                <a:solidFill>
                  <a:schemeClr val="accent1"/>
                </a:solidFill>
              </a:rPr>
              <a:t>1</a:t>
            </a:r>
            <a:r>
              <a:rPr lang="en-US" sz="4400" dirty="0"/>
              <a:t> – Default Gateway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2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38D6-1A89-1C27-D6BE-C7BC67D5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Three Different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EA53-7FAF-6A35-CA46-8331AD51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192.168.10.</a:t>
            </a:r>
            <a:r>
              <a:rPr lang="en-US" sz="4400" dirty="0">
                <a:solidFill>
                  <a:schemeClr val="accent1"/>
                </a:solidFill>
              </a:rPr>
              <a:t>22 </a:t>
            </a:r>
            <a:r>
              <a:rPr lang="en-US" sz="4400" dirty="0"/>
              <a:t>– IP Address </a:t>
            </a:r>
            <a:r>
              <a:rPr lang="en-US" sz="4400" dirty="0">
                <a:solidFill>
                  <a:srgbClr val="7030A0"/>
                </a:solidFill>
              </a:rPr>
              <a:t>(Our Computer)</a:t>
            </a:r>
          </a:p>
          <a:p>
            <a:pPr marL="0" indent="0">
              <a:buNone/>
            </a:pPr>
            <a:r>
              <a:rPr lang="en-US" sz="4400" dirty="0"/>
              <a:t>255.255.255.0 – Subnet Mask </a:t>
            </a:r>
            <a:r>
              <a:rPr lang="en-US" sz="4400" dirty="0">
                <a:solidFill>
                  <a:srgbClr val="7030A0"/>
                </a:solidFill>
              </a:rPr>
              <a:t>(Business Size)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192.168.10.</a:t>
            </a:r>
            <a:r>
              <a:rPr lang="en-US" sz="4400" dirty="0">
                <a:solidFill>
                  <a:schemeClr val="accent1"/>
                </a:solidFill>
              </a:rPr>
              <a:t>1</a:t>
            </a:r>
            <a:r>
              <a:rPr lang="en-US" sz="4400" dirty="0"/>
              <a:t> – Default Gateway </a:t>
            </a:r>
            <a:r>
              <a:rPr lang="en-US" sz="4400" dirty="0">
                <a:solidFill>
                  <a:srgbClr val="7030A0"/>
                </a:solidFill>
              </a:rPr>
              <a:t>(Router)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73015"/>
            <a:ext cx="2039979" cy="26457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24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</a:t>
            </a:r>
            <a:r>
              <a:rPr lang="en-US" sz="2400" dirty="0"/>
              <a:t>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060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066D5-6628-754B-C04B-455FDA391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64" y="2776671"/>
            <a:ext cx="1438781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EA50-37A4-3F47-F870-E85F765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6" y="785752"/>
            <a:ext cx="1597918" cy="9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8433-C6BA-34CF-9D59-115B870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-19307"/>
            <a:ext cx="1950889" cy="195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AA130-4B60-B5DF-1A7B-4A4E7431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82" y="4796507"/>
            <a:ext cx="1840782" cy="1840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98813-B875-5C61-DC6D-4AB8B5A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4" y="4763729"/>
            <a:ext cx="1818659" cy="181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E8C90-A1D4-EE25-54EF-DC9FA6ED81D4}"/>
              </a:ext>
            </a:extLst>
          </p:cNvPr>
          <p:cNvSpPr txBox="1"/>
          <p:nvPr/>
        </p:nvSpPr>
        <p:spPr>
          <a:xfrm>
            <a:off x="639710" y="878370"/>
            <a:ext cx="150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C655-80AC-020D-DBAE-06875BBDBD8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42817" y="961292"/>
            <a:ext cx="2039979" cy="276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20C12-229E-4B4A-41D4-FCC25168E4B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981755" y="1689429"/>
            <a:ext cx="0" cy="10872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15BE16-C368-8402-B7AF-02F9DECF2936}"/>
              </a:ext>
            </a:extLst>
          </p:cNvPr>
          <p:cNvCxnSpPr>
            <a:cxnSpLocks/>
          </p:cNvCxnSpPr>
          <p:nvPr/>
        </p:nvCxnSpPr>
        <p:spPr>
          <a:xfrm flipV="1">
            <a:off x="3259015" y="3438195"/>
            <a:ext cx="1129551" cy="14595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F6442-3F45-46C9-40DF-51A53E267A98}"/>
              </a:ext>
            </a:extLst>
          </p:cNvPr>
          <p:cNvCxnSpPr>
            <a:cxnSpLocks/>
          </p:cNvCxnSpPr>
          <p:nvPr/>
        </p:nvCxnSpPr>
        <p:spPr>
          <a:xfrm>
            <a:off x="5400774" y="3429000"/>
            <a:ext cx="1063984" cy="14687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15603-91CE-789E-4B84-9A0A21496253}"/>
              </a:ext>
            </a:extLst>
          </p:cNvPr>
          <p:cNvSpPr txBox="1"/>
          <p:nvPr/>
        </p:nvSpPr>
        <p:spPr>
          <a:xfrm>
            <a:off x="0" y="5072893"/>
            <a:ext cx="301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IP:    </a:t>
            </a:r>
            <a:r>
              <a:rPr lang="en-US" sz="2400" dirty="0">
                <a:solidFill>
                  <a:srgbClr val="FF0000"/>
                </a:solidFill>
              </a:rPr>
              <a:t>192.168.10.</a:t>
            </a:r>
            <a:r>
              <a:rPr lang="en-US" sz="2400" dirty="0">
                <a:solidFill>
                  <a:schemeClr val="accent1"/>
                </a:solidFill>
              </a:rPr>
              <a:t>22</a:t>
            </a:r>
          </a:p>
          <a:p>
            <a:r>
              <a:rPr lang="en-US" sz="2400" dirty="0"/>
              <a:t>SM: 255.255.255.0</a:t>
            </a:r>
          </a:p>
          <a:p>
            <a:r>
              <a:rPr lang="en-US" sz="2400" dirty="0"/>
              <a:t>DG: </a:t>
            </a:r>
            <a:r>
              <a:rPr lang="en-US" sz="2400" dirty="0">
                <a:solidFill>
                  <a:srgbClr val="FF0000"/>
                </a:solidFill>
              </a:rPr>
              <a:t>192.168.10</a:t>
            </a:r>
            <a:r>
              <a:rPr lang="en-US" sz="2400" dirty="0"/>
              <a:t>.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1EA48-8E10-24DC-B14A-C922DDA848BD}"/>
              </a:ext>
            </a:extLst>
          </p:cNvPr>
          <p:cNvSpPr txBox="1"/>
          <p:nvPr/>
        </p:nvSpPr>
        <p:spPr>
          <a:xfrm>
            <a:off x="7490335" y="4897718"/>
            <a:ext cx="1735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3902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431</Words>
  <Application>Microsoft Office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Networking Jump Start</vt:lpstr>
      <vt:lpstr>IP ADDRESSING</vt:lpstr>
      <vt:lpstr>IPv4 Addressing</vt:lpstr>
      <vt:lpstr>Windows Wants More Numbers!</vt:lpstr>
      <vt:lpstr>We Need Three Different Numbers</vt:lpstr>
      <vt:lpstr>We Need Three Different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Cables!</vt:lpstr>
      <vt:lpstr>Equipment</vt:lpstr>
      <vt:lpstr>Network Interface Card</vt:lpstr>
      <vt:lpstr>Switch</vt:lpstr>
      <vt:lpstr>Router</vt:lpstr>
      <vt:lpstr>Firewall</vt:lpstr>
      <vt:lpstr>Wireless Access Point</vt:lpstr>
      <vt:lpstr>PoE Injector</vt:lpstr>
      <vt:lpstr>Let’s Build a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Jump Start</dc:title>
  <dc:creator>Johnson,Wyatt</dc:creator>
  <cp:lastModifiedBy>Johnson,Wyatt</cp:lastModifiedBy>
  <cp:revision>17</cp:revision>
  <dcterms:created xsi:type="dcterms:W3CDTF">2023-06-08T05:34:01Z</dcterms:created>
  <dcterms:modified xsi:type="dcterms:W3CDTF">2023-06-20T08:40:02Z</dcterms:modified>
</cp:coreProperties>
</file>